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03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24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34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59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40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31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47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68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92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34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13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85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6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86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58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40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BB9A8-2D2C-406F-9C22-EC258FFA0524}" type="datetimeFigureOut">
              <a:rPr lang="fr-FR" smtClean="0"/>
              <a:t>14/08/2023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4E97-DD79-4B88-85DB-8A3A14690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989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vMVqOGBoaM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TxcAyxa62KE" TargetMode="External"/><Relationship Id="rId5" Type="http://schemas.openxmlformats.org/officeDocument/2006/relationships/hyperlink" Target="https://youtu.be/AQ4GbZ2v_lw" TargetMode="External"/><Relationship Id="rId4" Type="http://schemas.openxmlformats.org/officeDocument/2006/relationships/hyperlink" Target="https://www.youtube.com/watch?v=zdJUygHW5d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00EA252C-FA02-4FCE-ADF7-9CF14BDD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4" y="733425"/>
            <a:ext cx="7800976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FBC2CDC-C58F-4216-A0F8-BCE37A3E5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7639111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D9C9D1-80A9-44C3-8128-5F6171B5C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8" t="33472" r="41953" b="27361"/>
          <a:stretch/>
        </p:blipFill>
        <p:spPr>
          <a:xfrm>
            <a:off x="1120478" y="1323104"/>
            <a:ext cx="7009396" cy="42056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4115D8-52A5-44EE-8EF4-0EA3D59693F1}"/>
              </a:ext>
            </a:extLst>
          </p:cNvPr>
          <p:cNvSpPr txBox="1"/>
          <p:nvPr/>
        </p:nvSpPr>
        <p:spPr>
          <a:xfrm>
            <a:off x="8759589" y="650283"/>
            <a:ext cx="329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Organisé le 17 juin dernier sur le projet de loi pour renforcer la prévention et la santé au travail. </a:t>
            </a:r>
          </a:p>
          <a:p>
            <a:endParaRPr lang="fr-FR" dirty="0"/>
          </a:p>
          <a:p>
            <a:r>
              <a:rPr lang="fr-FR" dirty="0"/>
              <a:t>Les vidéos sont en ligne !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4D2AA9F-301F-45E6-9852-240A1D115B69}"/>
              </a:ext>
            </a:extLst>
          </p:cNvPr>
          <p:cNvSpPr txBox="1"/>
          <p:nvPr/>
        </p:nvSpPr>
        <p:spPr>
          <a:xfrm>
            <a:off x="8861432" y="2592039"/>
            <a:ext cx="31920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Vidéo 1 : </a:t>
            </a:r>
            <a:r>
              <a:rPr lang="fr-FR" dirty="0">
                <a:hlinkClick r:id="rId4"/>
              </a:rPr>
              <a:t>https://www.youtube.com/watch?v=zdJUygHW5dw</a:t>
            </a:r>
            <a:endParaRPr lang="fr-FR" dirty="0"/>
          </a:p>
          <a:p>
            <a:endParaRPr lang="fr-FR" dirty="0"/>
          </a:p>
          <a:p>
            <a:r>
              <a:rPr lang="fr-FR" dirty="0"/>
              <a:t>Vidéo 2 : 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https://youtu.be/AQ4GbZ2v_lw</a:t>
            </a:r>
            <a:endParaRPr lang="fr-FR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  <a:p>
            <a:r>
              <a:rPr lang="fr-FR" dirty="0"/>
              <a:t>Vidéo 3 : </a:t>
            </a:r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https://youtu.be/TxcAyxa62KE</a:t>
            </a:r>
            <a:endParaRPr lang="fr-FR" dirty="0"/>
          </a:p>
          <a:p>
            <a:endParaRPr lang="fr-FR" dirty="0"/>
          </a:p>
          <a:p>
            <a:r>
              <a:rPr lang="fr-FR" dirty="0"/>
              <a:t>Vidéo 4 : </a:t>
            </a:r>
            <a:r>
              <a:rPr lang="fr-FR" dirty="0">
                <a:hlinkClick r:id="rId7"/>
              </a:rPr>
              <a:t>https://www.youtube.com/watch?v=vMVqOGBoaMg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1698BB9-A90B-46CC-BCF1-BC8FD472DC77}"/>
              </a:ext>
            </a:extLst>
          </p:cNvPr>
          <p:cNvSpPr txBox="1"/>
          <p:nvPr/>
        </p:nvSpPr>
        <p:spPr>
          <a:xfrm>
            <a:off x="812496" y="93522"/>
            <a:ext cx="11530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Débat public organisé par Reliance &amp; Travail, l’</a:t>
            </a:r>
            <a:r>
              <a:rPr lang="fr-FR" dirty="0" err="1"/>
              <a:t>Afisst</a:t>
            </a:r>
            <a:r>
              <a:rPr lang="fr-FR" dirty="0"/>
              <a:t>, la FFPP et l’AFPTO </a:t>
            </a:r>
          </a:p>
        </p:txBody>
      </p:sp>
    </p:spTree>
    <p:extLst>
      <p:ext uri="{BB962C8B-B14F-4D97-AF65-F5344CB8AC3E}">
        <p14:creationId xmlns:p14="http://schemas.microsoft.com/office/powerpoint/2010/main" val="3150496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40</TotalTime>
  <Words>94</Words>
  <Application>Microsoft Office PowerPoint</Application>
  <PresentationFormat>Grand écran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Rockwell</vt:lpstr>
      <vt:lpstr>Damask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Nadège Guidou</dc:creator>
  <cp:lastModifiedBy>PIOLAT Amandine</cp:lastModifiedBy>
  <cp:revision>6</cp:revision>
  <dcterms:created xsi:type="dcterms:W3CDTF">2021-10-29T09:50:02Z</dcterms:created>
  <dcterms:modified xsi:type="dcterms:W3CDTF">2023-08-14T10:15:39Z</dcterms:modified>
</cp:coreProperties>
</file>